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5670550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20" y="60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67035" y="4423577"/>
            <a:ext cx="9513590" cy="196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Τίτλος 28"/>
          <p:cNvSpPr>
            <a:spLocks noGrp="1"/>
          </p:cNvSpPr>
          <p:nvPr>
            <p:ph type="ctrTitle"/>
          </p:nvPr>
        </p:nvSpPr>
        <p:spPr>
          <a:xfrm>
            <a:off x="420026" y="4013052"/>
            <a:ext cx="9324578" cy="1010723"/>
          </a:xfrm>
        </p:spPr>
        <p:txBody>
          <a:bodyPr anchor="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20026" y="3213312"/>
            <a:ext cx="9324578" cy="756073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16" name="Θέση ημερομηνίας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2"/>
          </p:nvPr>
        </p:nvSpPr>
        <p:spPr>
          <a:xfrm>
            <a:off x="9072562" y="5352999"/>
            <a:ext cx="836692" cy="204140"/>
          </a:xfrm>
        </p:spPr>
        <p:txBody>
          <a:bodyPr/>
          <a:lstStyle/>
          <a:p>
            <a:pPr algn="r"/>
            <a:fld id="{059799D7-1C5D-46CE-9761-7FECE72B39DA}" type="slidenum">
              <a:rPr lang="el-GR" sz="1400" b="0" strike="noStrike" spc="-1" smtClean="0">
                <a:latin typeface="Times New Roman"/>
              </a:rPr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9799D7-1C5D-46CE-9761-7FECE72B39DA}" type="slidenum">
              <a:rPr lang="el-GR" sz="1400" b="0" strike="noStrike" spc="-1" smtClean="0">
                <a:latin typeface="Times New Roman"/>
              </a:rPr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0469" y="454170"/>
            <a:ext cx="2016125" cy="4838344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04031" y="454170"/>
            <a:ext cx="6888427" cy="483834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9799D7-1C5D-46CE-9761-7FECE72B39DA}" type="slidenum">
              <a:rPr lang="el-GR" sz="1400" b="0" strike="noStrike" spc="-1" smtClean="0">
                <a:latin typeface="Times New Roman"/>
              </a:rPr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Τίτλο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27" name="Θέση περιεχομένου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>
          <a:xfrm>
            <a:off x="3948245" y="63007"/>
            <a:ext cx="3192198" cy="238898"/>
          </a:xfrm>
        </p:spPr>
        <p:txBody>
          <a:bodyPr/>
          <a:lstStyle/>
          <a:p>
            <a:pPr algn="ctr"/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>
          <a:xfrm>
            <a:off x="9072562" y="5352999"/>
            <a:ext cx="836692" cy="204140"/>
          </a:xfrm>
        </p:spPr>
        <p:txBody>
          <a:bodyPr/>
          <a:lstStyle/>
          <a:p>
            <a:pPr algn="r"/>
            <a:fld id="{059799D7-1C5D-46CE-9761-7FECE72B39DA}" type="slidenum">
              <a:rPr lang="el-GR" sz="1400" b="0" strike="noStrike" spc="-1" smtClean="0">
                <a:latin typeface="Times New Roman"/>
              </a:rPr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67035" y="2848424"/>
            <a:ext cx="9513590" cy="196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420026" y="1386134"/>
            <a:ext cx="9324578" cy="1008098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9799D7-1C5D-46CE-9761-7FECE72B39DA}" type="slidenum">
              <a:rPr lang="el-GR" sz="1400" b="0" strike="noStrike" spc="-1" smtClean="0">
                <a:latin typeface="Times New Roman"/>
              </a:rPr>
              <a:t>‹#›</a:t>
            </a:fld>
            <a:endParaRPr lang="el-GR" sz="1400" b="0" strike="noStrike" spc="-1">
              <a:latin typeface="Times New Roman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98961" y="2436803"/>
            <a:ext cx="9576594" cy="97967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 19"/>
          <p:cNvSpPr>
            <a:spLocks noGrp="1"/>
          </p:cNvSpPr>
          <p:nvPr>
            <p:ph type="title"/>
          </p:nvPr>
        </p:nvSpPr>
        <p:spPr>
          <a:xfrm>
            <a:off x="332661" y="378037"/>
            <a:ext cx="9576594" cy="695587"/>
          </a:xfrm>
        </p:spPr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36021" y="1323128"/>
            <a:ext cx="4620286" cy="3906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5124318" y="1323128"/>
            <a:ext cx="4788297" cy="3906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9799D7-1C5D-46CE-9761-7FECE72B39DA}" type="slidenum">
              <a:rPr lang="el-GR" sz="1400" b="0" strike="noStrike" spc="-1" smtClean="0">
                <a:latin typeface="Times New Roman"/>
              </a:rPr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Τίτλος 28"/>
          <p:cNvSpPr>
            <a:spLocks noGrp="1"/>
          </p:cNvSpPr>
          <p:nvPr>
            <p:ph type="title"/>
          </p:nvPr>
        </p:nvSpPr>
        <p:spPr>
          <a:xfrm>
            <a:off x="336021" y="4473434"/>
            <a:ext cx="9492589" cy="72982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310272" y="551304"/>
            <a:ext cx="4730040" cy="528988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25" name="Θέση κειμένου 24"/>
          <p:cNvSpPr>
            <a:spLocks noGrp="1"/>
          </p:cNvSpPr>
          <p:nvPr>
            <p:ph type="body" sz="half" idx="3"/>
          </p:nvPr>
        </p:nvSpPr>
        <p:spPr>
          <a:xfrm>
            <a:off x="5120818" y="551304"/>
            <a:ext cx="4731898" cy="528988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310272" y="1088168"/>
            <a:ext cx="4730040" cy="32592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8" name="Θέση περιεχομένου 27"/>
          <p:cNvSpPr>
            <a:spLocks noGrp="1"/>
          </p:cNvSpPr>
          <p:nvPr>
            <p:ph sz="quarter" idx="4"/>
          </p:nvPr>
        </p:nvSpPr>
        <p:spPr>
          <a:xfrm>
            <a:off x="5124902" y="1088168"/>
            <a:ext cx="4727813" cy="32592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9072563" y="5355519"/>
            <a:ext cx="840052" cy="204140"/>
          </a:xfrm>
        </p:spPr>
        <p:txBody>
          <a:bodyPr/>
          <a:lstStyle/>
          <a:p>
            <a:pPr algn="r"/>
            <a:fld id="{059799D7-1C5D-46CE-9761-7FECE72B39DA}" type="slidenum">
              <a:rPr lang="el-GR" sz="1400" b="0" strike="noStrike" spc="-1" smtClean="0">
                <a:latin typeface="Times New Roman"/>
              </a:rPr>
              <a:t>‹#›</a:t>
            </a:fld>
            <a:endParaRPr lang="el-GR" sz="1400" b="0" strike="noStrike" spc="-1">
              <a:latin typeface="Times New Roman"/>
            </a:endParaRPr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567035" y="4977483"/>
            <a:ext cx="9513590" cy="196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Τίτλος 29"/>
          <p:cNvSpPr>
            <a:spLocks noGrp="1"/>
          </p:cNvSpPr>
          <p:nvPr>
            <p:ph type="title"/>
          </p:nvPr>
        </p:nvSpPr>
        <p:spPr>
          <a:xfrm>
            <a:off x="332661" y="378037"/>
            <a:ext cx="9576594" cy="695587"/>
          </a:xfrm>
        </p:spPr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9799D7-1C5D-46CE-9761-7FECE72B39DA}" type="slidenum">
              <a:rPr lang="el-GR" sz="1400" b="0" strike="noStrike" spc="-1" smtClean="0">
                <a:latin typeface="Times New Roman"/>
              </a:rPr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24" name="Θέση υποσέλιδου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9799D7-1C5D-46CE-9761-7FECE72B39DA}" type="slidenum">
              <a:rPr lang="el-GR" sz="1400" b="0" strike="noStrike" spc="-1" smtClean="0">
                <a:latin typeface="Times New Roman"/>
              </a:rPr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567035" y="4836354"/>
            <a:ext cx="9513590" cy="196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>
          <a:xfrm>
            <a:off x="504031" y="4536440"/>
            <a:ext cx="9324578" cy="430542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idx="2"/>
          </p:nvPr>
        </p:nvSpPr>
        <p:spPr>
          <a:xfrm>
            <a:off x="504032" y="504049"/>
            <a:ext cx="3316456" cy="3969385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941244" y="504049"/>
            <a:ext cx="5887365" cy="39693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29" name="Θέση υποσέλιδου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9799D7-1C5D-46CE-9761-7FECE72B39DA}" type="slidenum">
              <a:rPr lang="el-GR" sz="1400" b="0" strike="noStrike" spc="-1" smtClean="0">
                <a:latin typeface="Times New Roman"/>
              </a:rPr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εικόνας 12"/>
          <p:cNvSpPr>
            <a:spLocks noGrp="1"/>
          </p:cNvSpPr>
          <p:nvPr>
            <p:ph type="pic" idx="1"/>
          </p:nvPr>
        </p:nvSpPr>
        <p:spPr>
          <a:xfrm>
            <a:off x="3864239" y="509865"/>
            <a:ext cx="5544344" cy="3024293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9799D7-1C5D-46CE-9761-7FECE72B39DA}" type="slidenum">
              <a:rPr lang="el-GR" sz="1400" b="0" strike="noStrike" spc="-1" smtClean="0">
                <a:latin typeface="Times New Roman"/>
              </a:rPr>
              <a:t>‹#›</a:t>
            </a:fld>
            <a:endParaRPr lang="el-GR" sz="1400" b="0" strike="noStrike" spc="-1">
              <a:latin typeface="Times New Roman"/>
            </a:endParaRPr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>
          <a:xfrm>
            <a:off x="420026" y="4129100"/>
            <a:ext cx="6468401" cy="43185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sz="half" idx="2"/>
          </p:nvPr>
        </p:nvSpPr>
        <p:spPr>
          <a:xfrm>
            <a:off x="420026" y="4575151"/>
            <a:ext cx="6468401" cy="635312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67035" y="868937"/>
            <a:ext cx="9513590" cy="196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>
          <a:xfrm>
            <a:off x="336021" y="1285062"/>
            <a:ext cx="9576594" cy="374230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1" name="Θέση ημερομηνίας 10"/>
          <p:cNvSpPr>
            <a:spLocks noGrp="1"/>
          </p:cNvSpPr>
          <p:nvPr>
            <p:ph type="dt" sz="half" idx="2"/>
          </p:nvPr>
        </p:nvSpPr>
        <p:spPr>
          <a:xfrm>
            <a:off x="7140443" y="63007"/>
            <a:ext cx="2772172" cy="23889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3"/>
          </p:nvPr>
        </p:nvSpPr>
        <p:spPr>
          <a:xfrm>
            <a:off x="3444214" y="63007"/>
            <a:ext cx="3696229" cy="23889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/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9072563" y="5355520"/>
            <a:ext cx="840052" cy="20214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fld id="{059799D7-1C5D-46CE-9761-7FECE72B39DA}" type="slidenum">
              <a:rPr lang="el-GR" sz="1400" b="0" strike="noStrike" spc="-1" smtClean="0">
                <a:latin typeface="Times New Roman"/>
              </a:rPr>
              <a:t>‹#›</a:t>
            </a:fld>
            <a:endParaRPr lang="el-GR" sz="1400" b="0" strike="noStrike" spc="-1">
              <a:latin typeface="Times New Roman"/>
            </a:endParaRPr>
          </a:p>
        </p:txBody>
      </p:sp>
      <p:sp>
        <p:nvSpPr>
          <p:cNvPr id="10" name="Θέση τίτλου 9"/>
          <p:cNvSpPr>
            <a:spLocks noGrp="1"/>
          </p:cNvSpPr>
          <p:nvPr>
            <p:ph type="title"/>
          </p:nvPr>
        </p:nvSpPr>
        <p:spPr>
          <a:xfrm>
            <a:off x="336021" y="378037"/>
            <a:ext cx="9576594" cy="69306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567035" y="868937"/>
            <a:ext cx="9513590" cy="196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567035" y="874798"/>
            <a:ext cx="9513590" cy="196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359792" y="226080"/>
            <a:ext cx="9071640" cy="946440"/>
          </a:xfrm>
          <a:prstGeom prst="rect">
            <a:avLst/>
          </a:prstGeom>
          <a:solidFill>
            <a:schemeClr val="accent2"/>
          </a:solidFill>
          <a:ln w="0">
            <a:solidFill>
              <a:schemeClr val="accent1"/>
            </a:solidFill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4400" b="0" strike="noStrike" spc="-1" dirty="0">
                <a:latin typeface="Arial"/>
              </a:rPr>
              <a:t>Μια βόλτα στη Φύση</a:t>
            </a:r>
          </a:p>
        </p:txBody>
      </p:sp>
      <p:sp>
        <p:nvSpPr>
          <p:cNvPr id="4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b="0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Μπορεί μια σχολική εκδρομή να είναι ψυχαγωγική και εκπαιδευτική ταυτόχρονα?</a:t>
            </a:r>
          </a:p>
          <a:p>
            <a:pPr algn="ctr"/>
            <a:r>
              <a:rPr lang="el-GR" b="0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Στα πλαίσια της ενσωμάτωσης των δράσεων του προγράμματος </a:t>
            </a:r>
            <a:r>
              <a:rPr lang="el-GR" b="0" strike="noStrike" spc="-1" dirty="0" err="1">
                <a:solidFill>
                  <a:schemeClr val="accent1">
                    <a:lumMod val="50000"/>
                  </a:schemeClr>
                </a:solidFill>
                <a:latin typeface="Arial"/>
              </a:rPr>
              <a:t>Εράσμους</a:t>
            </a:r>
            <a:r>
              <a:rPr lang="el-GR" b="0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 που εκπονεί το σχολείο μας με θέμα το Περιβάλλον, οργανώσαμε έ</a:t>
            </a:r>
            <a:r>
              <a:rPr lang="el-GR" spc="-1" dirty="0">
                <a:solidFill>
                  <a:schemeClr val="accent1">
                    <a:lumMod val="50000"/>
                  </a:schemeClr>
                </a:solidFill>
              </a:rPr>
              <a:t>να αλλιώτικο κυνήγι θησαυρού με</a:t>
            </a:r>
          </a:p>
          <a:p>
            <a:pPr algn="ctr"/>
            <a:r>
              <a:rPr lang="el-GR" spc="-1" dirty="0">
                <a:solidFill>
                  <a:schemeClr val="accent1">
                    <a:lumMod val="50000"/>
                  </a:schemeClr>
                </a:solidFill>
              </a:rPr>
              <a:t>τα παιδιά της ΣΤ </a:t>
            </a:r>
            <a:r>
              <a:rPr lang="el-GR" b="0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με πράγματα που βρίσκουμε σε μια βόλτα στη φύση. </a:t>
            </a:r>
          </a:p>
          <a:p>
            <a:pPr algn="ctr"/>
            <a:endParaRPr lang="el-GR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4400" b="0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Μια βόλτα στη φύση</a:t>
            </a:r>
          </a:p>
        </p:txBody>
      </p:sp>
      <p:pic>
        <p:nvPicPr>
          <p:cNvPr id="44" name="Εικόνα 43"/>
          <p:cNvPicPr/>
          <p:nvPr/>
        </p:nvPicPr>
        <p:blipFill>
          <a:blip r:embed="rId2"/>
          <a:stretch/>
        </p:blipFill>
        <p:spPr>
          <a:xfrm rot="16264800">
            <a:off x="-50742" y="2073145"/>
            <a:ext cx="3197160" cy="2316240"/>
          </a:xfrm>
          <a:prstGeom prst="rect">
            <a:avLst/>
          </a:prstGeom>
          <a:ln w="0">
            <a:noFill/>
          </a:ln>
        </p:spPr>
      </p:pic>
      <p:sp>
        <p:nvSpPr>
          <p:cNvPr id="45" name="TextShape 2"/>
          <p:cNvSpPr txBox="1"/>
          <p:nvPr/>
        </p:nvSpPr>
        <p:spPr>
          <a:xfrm>
            <a:off x="3600000" y="1260000"/>
            <a:ext cx="5220000" cy="162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l-GR" sz="1800" b="0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Οι μαθητές χωρίστηκαν σε ομάδες </a:t>
            </a:r>
            <a:r>
              <a:rPr lang="el-GR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μελέτης</a:t>
            </a:r>
            <a:r>
              <a:rPr lang="el-GR" sz="1800" b="0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. Με τη βοήθεια εικόνων και πληροφοριών ξεκίνησαν την αναζήτηση  αντικειμένων, ζώων και φυτών. Στόχος της βιωματικής δράσης ήταν η καλλιέργεια της κοινωνικότητας, η επαφή με το περιβάλλον και η μετουσίωση των εμπειριών σε γνώσεις.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20120" y="323887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2400" b="0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Ένα αλλιώτικο κυνήγι θησαυρού</a:t>
            </a:r>
            <a:r>
              <a:rPr lang="en-US" sz="2400" b="0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:</a:t>
            </a:r>
            <a:r>
              <a:rPr lang="el-GR" sz="2400" b="0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 εικόνες και σκέψεις από τα ίδια τα</a:t>
            </a:r>
            <a:endParaRPr lang="en-US" sz="2400" b="0" strike="noStrike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algn="ctr"/>
            <a:r>
              <a:rPr lang="el-GR" sz="2400" b="0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 παιδιά. </a:t>
            </a:r>
          </a:p>
        </p:txBody>
      </p:sp>
      <p:pic>
        <p:nvPicPr>
          <p:cNvPr id="47" name="Εικόνα 46"/>
          <p:cNvPicPr/>
          <p:nvPr/>
        </p:nvPicPr>
        <p:blipFill>
          <a:blip r:embed="rId2"/>
          <a:stretch/>
        </p:blipFill>
        <p:spPr>
          <a:xfrm>
            <a:off x="420120" y="1980000"/>
            <a:ext cx="1523848" cy="1071299"/>
          </a:xfrm>
          <a:prstGeom prst="rect">
            <a:avLst/>
          </a:prstGeom>
          <a:ln w="0">
            <a:noFill/>
          </a:ln>
        </p:spPr>
      </p:pic>
      <p:pic>
        <p:nvPicPr>
          <p:cNvPr id="48" name="Εικόνα 47"/>
          <p:cNvPicPr/>
          <p:nvPr/>
        </p:nvPicPr>
        <p:blipFill>
          <a:blip r:embed="rId3"/>
          <a:stretch/>
        </p:blipFill>
        <p:spPr>
          <a:xfrm>
            <a:off x="719832" y="3339331"/>
            <a:ext cx="1305264" cy="1779213"/>
          </a:xfrm>
          <a:prstGeom prst="rect">
            <a:avLst/>
          </a:prstGeom>
          <a:ln w="0">
            <a:noFill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02" y="1251099"/>
            <a:ext cx="2713721" cy="36273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75816" y="459010"/>
            <a:ext cx="8999824" cy="7135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2400" spc="-1" dirty="0">
                <a:solidFill>
                  <a:schemeClr val="accent1">
                    <a:lumMod val="50000"/>
                  </a:schemeClr>
                </a:solidFill>
              </a:rPr>
              <a:t>Ένα αλλιώτικο κυνήγι θησαυρού</a:t>
            </a:r>
            <a:r>
              <a:rPr lang="en-US" sz="2400" spc="-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l-GR" sz="2400" spc="-1" dirty="0">
                <a:solidFill>
                  <a:schemeClr val="accent1">
                    <a:lumMod val="50000"/>
                  </a:schemeClr>
                </a:solidFill>
              </a:rPr>
              <a:t> εικόνες και σκέψεις από τα ίδια τα παιδιά</a:t>
            </a:r>
            <a:r>
              <a:rPr lang="el-GR" sz="2400" spc="-1" dirty="0"/>
              <a:t>. </a:t>
            </a:r>
          </a:p>
        </p:txBody>
      </p:sp>
      <p:pic>
        <p:nvPicPr>
          <p:cNvPr id="51" name="Εικόνα 50"/>
          <p:cNvPicPr/>
          <p:nvPr/>
        </p:nvPicPr>
        <p:blipFill>
          <a:blip r:embed="rId2"/>
          <a:stretch/>
        </p:blipFill>
        <p:spPr>
          <a:xfrm flipH="1">
            <a:off x="8064648" y="1107083"/>
            <a:ext cx="1566000" cy="2093400"/>
          </a:xfrm>
          <a:prstGeom prst="rect">
            <a:avLst/>
          </a:prstGeom>
          <a:ln w="0">
            <a:noFill/>
          </a:ln>
        </p:spPr>
      </p:pic>
      <p:pic>
        <p:nvPicPr>
          <p:cNvPr id="53" name="Εικόνα 52"/>
          <p:cNvPicPr/>
          <p:nvPr/>
        </p:nvPicPr>
        <p:blipFill>
          <a:blip r:embed="rId3"/>
          <a:stretch/>
        </p:blipFill>
        <p:spPr>
          <a:xfrm>
            <a:off x="5904408" y="3483347"/>
            <a:ext cx="1584176" cy="1970476"/>
          </a:xfrm>
          <a:prstGeom prst="rect">
            <a:avLst/>
          </a:prstGeom>
          <a:ln w="0">
            <a:noFill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1323107"/>
            <a:ext cx="2448272" cy="30065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75816" y="387002"/>
            <a:ext cx="8999824" cy="78551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2400" spc="-1" dirty="0">
                <a:solidFill>
                  <a:schemeClr val="accent1">
                    <a:lumMod val="50000"/>
                  </a:schemeClr>
                </a:solidFill>
              </a:rPr>
              <a:t>Ένα αλλιώτικο κυνήγι θησαυρού</a:t>
            </a:r>
            <a:r>
              <a:rPr lang="en-US" sz="2400" spc="-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l-GR" sz="2400" spc="-1" dirty="0">
                <a:solidFill>
                  <a:schemeClr val="accent1">
                    <a:lumMod val="50000"/>
                  </a:schemeClr>
                </a:solidFill>
              </a:rPr>
              <a:t> εικόνες και σκέψεις από τα ίδια τα παιδιά.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1665288"/>
            <a:ext cx="1749425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4" y="1012506"/>
            <a:ext cx="190182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1800" y="1539131"/>
            <a:ext cx="2732524" cy="36524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387002"/>
            <a:ext cx="9071640" cy="93959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2400" spc="-1" dirty="0">
                <a:solidFill>
                  <a:schemeClr val="accent1">
                    <a:lumMod val="50000"/>
                  </a:schemeClr>
                </a:solidFill>
              </a:rPr>
              <a:t>Ένα αλλιώτικο κυνήγι θησαυρού</a:t>
            </a:r>
            <a:r>
              <a:rPr lang="en-US" sz="2400" spc="-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l-GR" sz="2400" spc="-1" dirty="0">
                <a:solidFill>
                  <a:schemeClr val="accent1">
                    <a:lumMod val="50000"/>
                  </a:schemeClr>
                </a:solidFill>
              </a:rPr>
              <a:t> εικόνες και σκέψεις από τα ίδια τα παιδιά. </a:t>
            </a:r>
          </a:p>
        </p:txBody>
      </p:sp>
      <p:sp>
        <p:nvSpPr>
          <p:cNvPr id="58" name="TextShape 2"/>
          <p:cNvSpPr txBox="1"/>
          <p:nvPr/>
        </p:nvSpPr>
        <p:spPr>
          <a:xfrm>
            <a:off x="7488584" y="1683147"/>
            <a:ext cx="2244402" cy="12241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r>
              <a:rPr lang="el-GR" i="1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Αγκαλιάζοντας το συναίσθημα και μια αναμνηστική φωτογραφία</a:t>
            </a:r>
            <a:endParaRPr lang="el-GR" b="0" i="1" strike="noStrike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24" y="3000050"/>
            <a:ext cx="1884362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1909237"/>
            <a:ext cx="14319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1107" y="1511029"/>
            <a:ext cx="2503787" cy="3346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9832" y="4923507"/>
            <a:ext cx="489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rgbClr val="C00000"/>
                </a:solidFill>
              </a:rPr>
              <a:t>Σχολ</a:t>
            </a:r>
            <a:r>
              <a:rPr lang="el-GR" dirty="0">
                <a:solidFill>
                  <a:srgbClr val="C00000"/>
                </a:solidFill>
              </a:rPr>
              <a:t>. Έτος 2023-2024, ΣΤ΄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174</Words>
  <Application>Microsoft Office PowerPoint</Application>
  <PresentationFormat>Προσαρμογή</PresentationFormat>
  <Paragraphs>13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2" baseType="lpstr">
      <vt:lpstr>Arial</vt:lpstr>
      <vt:lpstr>Franklin Gothic Book</vt:lpstr>
      <vt:lpstr>Franklin Gothic Medium</vt:lpstr>
      <vt:lpstr>Times New Roman</vt:lpstr>
      <vt:lpstr>Wingdings 2</vt:lpstr>
      <vt:lpstr>Διαστημικό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subject/>
  <dc:creator>User</dc:creator>
  <dc:description/>
  <cp:lastModifiedBy>User</cp:lastModifiedBy>
  <cp:revision>8</cp:revision>
  <dcterms:created xsi:type="dcterms:W3CDTF">2024-01-28T19:38:09Z</dcterms:created>
  <dcterms:modified xsi:type="dcterms:W3CDTF">2024-02-22T07:20:37Z</dcterms:modified>
  <dc:language>el-GR</dc:language>
</cp:coreProperties>
</file>